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29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Study Buddy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AI-powered personal study assistant that helps students learn directly from their own course materials.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1995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Creators: </a:t>
            </a:r>
          </a:p>
          <a:p>
            <a:pPr marL="1657350" lvl="3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Muhammad Suffian Tafoor</a:t>
            </a:r>
          </a:p>
          <a:p>
            <a:pPr marL="1657350" lvl="3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Momina Noor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5226010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9866" y="1729145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5438" y="160805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69" y="1711762"/>
            <a:ext cx="276582" cy="3457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911" y="1636871"/>
            <a:ext cx="303049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Multi-Document Analysis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and summarize across multiple documents simultaneously.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06448" y="3019901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922020" y="2898815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52" y="3002518"/>
            <a:ext cx="276582" cy="3457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9493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Audio Support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Text-to-speech explanations for enhanced study support.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3030" y="4310658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198602" y="4189571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834" y="4293275"/>
            <a:ext cx="276582" cy="3457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36075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Integration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Google Drive and OneDrive for seamless access.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59731" y="5601414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475303" y="548032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535" y="5584031"/>
            <a:ext cx="276582" cy="3457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Expanded Formats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for slides, spreadsheets, and additional file types.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3030" y="6892171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1198602" y="6771084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834" y="6874788"/>
            <a:ext cx="276582" cy="34575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Adaptive Learning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recommendations based on user performance and patterns.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815459"/>
            <a:ext cx="6596301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Students Face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685" y="1761173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0115" y="1965603"/>
            <a:ext cx="291357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Information Overload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0115" y="2407682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 to quickly find specific information in lengthy study materials.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5685" y="3143726"/>
            <a:ext cx="7712631" cy="1505307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20115" y="3348157"/>
            <a:ext cx="287655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Unreliable AI Answers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0115" y="3790236"/>
            <a:ext cx="730377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LLMs often provide irrelevant or hallucinated answers without proper context.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685" y="4853464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20115" y="5057894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Tools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0115" y="5499973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Non-technical students struggle with complex AI tools and interfaces.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685" y="6236018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20115" y="6440448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Work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0115" y="6882527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Time-consuming manual note-taking and copy-paste for saving key insights.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2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7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AI-powered Study Assistant that empowers students with intelligent, personalized learning tools.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20766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Upload Materials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upload their own study materials including PDFs, notes, and textbooks.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220766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Ask Questions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Ask contextual questions and receive focused, accurate answers from their materials.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38657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220766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4395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 Insights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4885492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AI-generated answers directly as editable Word documents for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958"/>
            <a:ext cx="3836075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 Overview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972" y="1284923"/>
            <a:ext cx="295298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Study Buddy Provides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6972" y="1725930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Simple, web-based interface using Streamlit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6972" y="2025134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Retrieval-Augmented Generation (RAG) for accurate, context-based answers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6972" y="2324338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One-click export to Word (.docx) for saving important responses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986" y="1304092"/>
            <a:ext cx="6591062" cy="6591062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083469" y="3077765"/>
            <a:ext cx="4416504" cy="929640"/>
          </a:xfrm>
          <a:prstGeom prst="roundRect">
            <a:avLst>
              <a:gd name="adj" fmla="val 247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259681" y="3253977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259681" y="3585685"/>
            <a:ext cx="406407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technical knowledge required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1083469" y="4339112"/>
            <a:ext cx="4416623" cy="929640"/>
          </a:xfrm>
          <a:prstGeom prst="roundRect">
            <a:avLst>
              <a:gd name="adj" fmla="val 247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259681" y="4515324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Context-Aware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259681" y="4847032"/>
            <a:ext cx="406419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Answers grounded in your materials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1083469" y="5600459"/>
            <a:ext cx="4416623" cy="929640"/>
          </a:xfrm>
          <a:prstGeom prst="roundRect">
            <a:avLst>
              <a:gd name="adj" fmla="val 2476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259681" y="5776671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259681" y="6108379"/>
            <a:ext cx="4064198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time on note-taking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Upload Documents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upload PDF or text files containing their study materials.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 &amp; Index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Documents are chunked and embedded using AI models for efficient retrieval.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Ask Questions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type their queries in a chat-style interface.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8901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Retrieve &amp; Respond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searches within document context for accurate answers.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 Results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export specific responses to Word files for future reference.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599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4106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programming language powering the entire application.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21599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350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84106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the interactive, user-friendly web interface.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050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Groq API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64558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intelligent and fast AI responses.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02050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15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64558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text processing and retrieval logic efficiently.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25014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FAISS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45009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Performs efficient similarity search on embedded text chunks.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825014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95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HuggingFace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45009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Converts text into high-quality vector representations.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738" y="445294"/>
            <a:ext cx="4048839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Workflow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770" y="1275278"/>
            <a:ext cx="22860" cy="6510933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70119" y="1446014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33034" y="1275278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93756" y="1305639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481036" y="1330881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6738" y="168104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course materials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4506" y="2417683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33034" y="2246948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93756" y="227730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124944" y="2302550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24944" y="265271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extraction, chunking, embedding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70119" y="3255169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33034" y="3084433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93756" y="3114794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4481036" y="3140035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Storage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6738" y="349019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 database (FAISS)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4506" y="4092773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33034" y="3922038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93756" y="3952399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124944" y="3977640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Query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24944" y="4327803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asks a question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70119" y="4930378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33034" y="4759643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93756" y="4790003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4481036" y="4815245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Retrieval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66738" y="5165408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Relevant document chunks identified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4506" y="5767983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33034" y="5597247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193756" y="5627608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8124944" y="5652849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124944" y="6003012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generates precise, context-grounded answer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670119" y="6605588"/>
            <a:ext cx="485775" cy="22860"/>
          </a:xfrm>
          <a:prstGeom prst="roundRect">
            <a:avLst>
              <a:gd name="adj" fmla="val 106271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133034" y="6434852"/>
            <a:ext cx="364331" cy="364331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193756" y="6465213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4481036" y="6490454"/>
            <a:ext cx="202442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566738" y="6840617"/>
            <a:ext cx="593871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Optional Word export for saving notes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6197560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 Features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6521" y="1788557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20416" y="186082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Chat-Style Q&amp;A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20416" y="2400062"/>
            <a:ext cx="70051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conversation interface for natural interaction.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6521" y="3157657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420416" y="322992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File Uploader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20416" y="3769162"/>
            <a:ext cx="70051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document upload with real-time status updates.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6521" y="4526756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420416" y="4599027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Clear History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20416" y="5138261"/>
            <a:ext cx="70051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Reset conversation anytime for fresh start.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6521" y="5895856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20416" y="5968127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Export to Word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20416" y="6507361"/>
            <a:ext cx="70051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AI answers with one click for note-taking.</a:t>
            </a:r>
            <a:endParaRPr lang="en-US" sz="16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94" y="1788557"/>
            <a:ext cx="4954905" cy="495490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36521" y="7317462"/>
            <a:ext cx="1315735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responsive design with custom CSS styling ensures an optimal user experience across all devices.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731" y="433983"/>
            <a:ext cx="3945612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Outcomes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731" y="1163836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64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24" y="1425178"/>
            <a:ext cx="213003" cy="2662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4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Quick Access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4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information retrieval from personal study materials.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731" y="2862024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964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624" y="3123367"/>
            <a:ext cx="213003" cy="2662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4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Reliable Answers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4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Context-based AI responses with minimal hallucinations.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731" y="4560213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964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24" y="4821555"/>
            <a:ext cx="213003" cy="2662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4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Exporting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4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note-taking and sharing capabilities.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731" y="6258401"/>
            <a:ext cx="8039338" cy="1540431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964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624" y="6519743"/>
            <a:ext cx="213003" cy="26622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489" y="7047309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Accessible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4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interface requiring no technical knowledge.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533</Words>
  <Application>Microsoft Office PowerPoint</Application>
  <PresentationFormat>Custom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Suffian Tafoor</dc:creator>
  <cp:lastModifiedBy>FUI-F21BSSE138</cp:lastModifiedBy>
  <cp:revision>5</cp:revision>
  <dcterms:created xsi:type="dcterms:W3CDTF">2025-10-09T11:10:39Z</dcterms:created>
  <dcterms:modified xsi:type="dcterms:W3CDTF">2025-10-09T18:37:06Z</dcterms:modified>
</cp:coreProperties>
</file>